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2DAA6-0A18-3D44-9BD7-438B700386AC}" type="datetimeFigureOut">
              <a:rPr lang="en-US" smtClean="0"/>
              <a:t>6/20/23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8F155-9228-3B4C-9441-F4B4D55C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7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155C801-349F-9341-9799-2AD02A72816A}" type="datetime1">
              <a:rPr lang="en-US" smtClean="0"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1DD8-83A0-3746-8394-1DDD7A3136F3}" type="datetime1">
              <a:rPr lang="en-US" smtClean="0"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A05A491C-780E-674B-9B52-FA54A3E8BE0B}" type="datetime1">
              <a:rPr lang="en-US" smtClean="0"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E8C9-E1C6-3640-929B-B220606E2237}" type="datetime1">
              <a:rPr lang="en-US" smtClean="0"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FE868ED-6E3E-2641-AF4C-DCCEB812F286}" type="datetime1">
              <a:rPr lang="en-US" smtClean="0"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0985A484-22FD-B949-A0A6-F13C04B6AC0B}" type="datetime1">
              <a:rPr lang="en-US" smtClean="0"/>
              <a:t>6/20/23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C96AC95-67ED-7B4A-9EF3-4C826FF49AF0}" type="datetime1">
              <a:rPr lang="en-US" smtClean="0"/>
              <a:t>6/20/23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BC11C-F6AB-204D-97B6-ACC8D67FC31C}" type="datetime1">
              <a:rPr lang="en-US" smtClean="0"/>
              <a:t>6/20/23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C230EDA-B733-0948-825A-6AD209B737FC}" type="datetime1">
              <a:rPr lang="en-US" smtClean="0"/>
              <a:t>6/20/23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DD66-5F36-C747-8A83-BE2CC61D4CEC}" type="datetime1">
              <a:rPr lang="en-US" smtClean="0"/>
              <a:t>6/20/23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15EE7E5-BE51-364D-A339-6F7BFE5C1D7E}" type="datetime1">
              <a:rPr lang="en-US" smtClean="0"/>
              <a:t>6/20/23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05A8C-6B5D-6844-A060-10FA31D46F2C}" type="datetime1">
              <a:rPr lang="en-US" smtClean="0"/>
              <a:t>6/20/23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www.counteringracism.org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CBB3C-2238-6606-19CA-FC6EDE161D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37C33-254B-D54A-D3EA-A5141F52C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5724" y="4098468"/>
            <a:ext cx="8673427" cy="1039924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Personal Actions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#1 What White People Can Do</a:t>
            </a:r>
          </a:p>
        </p:txBody>
      </p:sp>
      <p:pic>
        <p:nvPicPr>
          <p:cNvPr id="5" name="Picture 4" descr="A picture containing graphics, graphic design, font, logo&#10;&#10;Description automatically generated">
            <a:extLst>
              <a:ext uri="{FF2B5EF4-FFF2-40B4-BE49-F238E27FC236}">
                <a16:creationId xmlns:a16="http://schemas.microsoft.com/office/drawing/2014/main" id="{3B7E4CBE-5972-0941-1FF0-AB185F7C0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831" y="1927654"/>
            <a:ext cx="5820033" cy="202296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C2FCB4-F4F7-DA1F-42B4-47F6B0D2D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dirty="0" err="1"/>
              <a:t>www.counteringracism.org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13707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4C1F2-AB6B-A87D-300C-EBA2058AB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Being an Anti-Racist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26C01-F54C-4983-BB94-E98F1A4DB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Action is the defining characteristic of an anti-racist</a:t>
            </a:r>
          </a:p>
          <a:p>
            <a:r>
              <a:rPr lang="en-US" sz="2800" dirty="0"/>
              <a:t>Anti-racists are “in the game” countering racism</a:t>
            </a:r>
          </a:p>
          <a:p>
            <a:r>
              <a:rPr lang="en-US" sz="2800" dirty="0"/>
              <a:t>People who say, “I’m not a racist”, but don’t act are bystanders on the sidelines, passively supporting racism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0EFF2-7E59-B2BF-E9AA-153472331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66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252BC-4D4C-CE98-3426-11C07C29C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Don’t Be a Bystander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9AB8F-8F97-2C5D-13B7-67F33519E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/>
              <a:t>“Thou shalt not be a victim. Thou shalt not be a perpetrator. Above all, thou shalt not be a bystander.” </a:t>
            </a:r>
          </a:p>
          <a:p>
            <a:pPr marL="0" indent="0" algn="ctr">
              <a:buNone/>
            </a:pPr>
            <a:r>
              <a:rPr lang="en-US" sz="3200" dirty="0"/>
              <a:t>Holocaust Museum, Washington, D.C.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C95F9-EA2B-04D8-DF6F-E4408965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52704-7499-58E0-89FE-30170D2D2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Getting in the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271C8-2757-DDEC-1476-CCEEE25EF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0235" y="208722"/>
            <a:ext cx="6748669" cy="6331226"/>
          </a:xfrm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r>
              <a:rPr lang="en-US" sz="2800" dirty="0"/>
              <a:t>“But what can I do?” – Lots of potential answers</a:t>
            </a:r>
          </a:p>
          <a:p>
            <a:r>
              <a:rPr lang="en-US" sz="2800" dirty="0"/>
              <a:t>Start small – but start.  Start where relatively comfortable &amp; expand</a:t>
            </a:r>
          </a:p>
          <a:p>
            <a:r>
              <a:rPr lang="en-US" sz="2800" dirty="0"/>
              <a:t>Lots of domains for actions – individual, family, neighborhood, groups, organizations, communities</a:t>
            </a:r>
          </a:p>
          <a:p>
            <a:r>
              <a:rPr lang="en-US" sz="2800" dirty="0"/>
              <a:t>Lots of topics – personal behavior, racial wealth gap, education, healthcare, criminal justice, DEI, voting rights, etc.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67EFCB-E1FF-7DE1-B7B6-2A559579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73FE9-4D94-AA07-87D3-B8C3F1FD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Just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B993C-B2A5-7D0B-F4CE-021BD2F20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i="1" dirty="0"/>
              <a:t>“If you can’t fly, then run.  </a:t>
            </a:r>
          </a:p>
          <a:p>
            <a:pPr marL="0" indent="0" algn="ctr">
              <a:buNone/>
            </a:pPr>
            <a:r>
              <a:rPr lang="en-US" sz="2800" b="1" i="1" dirty="0"/>
              <a:t>If you can’t run, then walk. </a:t>
            </a:r>
          </a:p>
          <a:p>
            <a:pPr marL="0" indent="0" algn="ctr">
              <a:buNone/>
            </a:pPr>
            <a:r>
              <a:rPr lang="en-US" sz="2800" b="1" i="1" dirty="0"/>
              <a:t>If you can’t walk, then crawl. </a:t>
            </a:r>
          </a:p>
          <a:p>
            <a:pPr marL="0" indent="0" algn="ctr">
              <a:buNone/>
            </a:pPr>
            <a:r>
              <a:rPr lang="en-US" sz="2800" b="1" i="1" dirty="0"/>
              <a:t>But whatever you do, you have to keep moving forward.” </a:t>
            </a:r>
          </a:p>
          <a:p>
            <a:pPr marL="0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r>
              <a:rPr lang="en-US" sz="2800" b="1" dirty="0"/>
              <a:t>Martin</a:t>
            </a:r>
            <a:r>
              <a:rPr lang="en-US" sz="2800" dirty="0"/>
              <a:t> </a:t>
            </a:r>
            <a:r>
              <a:rPr lang="en-US" sz="2800" b="1" dirty="0"/>
              <a:t>Luther King, Jr.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1F9AC8-536F-C017-ABA7-7C810CA6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5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164AD-9D57-78AC-4E59-32F8AE844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4F027-76A3-7ADE-FE41-1C4C75D74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8508" y="188843"/>
            <a:ext cx="6281873" cy="6033053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300" dirty="0"/>
              <a:t>We can collaborate, donate, role model, educate, protest and/or advocate, connect, volunteer, etc. </a:t>
            </a:r>
          </a:p>
          <a:p>
            <a:r>
              <a:rPr lang="en-US" sz="3300" dirty="0"/>
              <a:t>If you are in position of authority, you may be able to create policy (HR, financial. etc.), set directions, instill values, commit resources, etc.</a:t>
            </a:r>
          </a:p>
          <a:p>
            <a:r>
              <a:rPr lang="en-US" sz="3300" dirty="0"/>
              <a:t>Can focus on a type of action or combine lots of small actions of different types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F3841-F308-0C80-AFAA-18239C76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9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08AD7-AA1A-678B-1019-1574220F2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Levels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D4A2-B2D5-8CF4-EE62-5E95973AC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Actions focused on being an individual</a:t>
            </a:r>
          </a:p>
          <a:p>
            <a:r>
              <a:rPr lang="en-US" sz="2800" dirty="0"/>
              <a:t>Actions influencing a group or being part of a group’s actions</a:t>
            </a:r>
          </a:p>
          <a:p>
            <a:r>
              <a:rPr lang="en-US" sz="2800" dirty="0"/>
              <a:t>Actions that influence an organization – as member or leader</a:t>
            </a:r>
          </a:p>
          <a:p>
            <a:r>
              <a:rPr lang="en-US" sz="2800" dirty="0"/>
              <a:t>Actions that influence a community - from local to international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0377C-3AE8-3EB1-87C4-BD49A6294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4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FA783-BBE8-9CA6-65FA-902EEFACD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7849E-A1CF-41E4-0700-4B8CCE2D5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chart in the </a:t>
            </a:r>
            <a:r>
              <a:rPr lang="en-US" sz="2800" i="1" dirty="0"/>
              <a:t>What Can White People Do? </a:t>
            </a:r>
            <a:r>
              <a:rPr lang="en-US" sz="2800" dirty="0"/>
              <a:t>section has lots of examples</a:t>
            </a:r>
          </a:p>
          <a:p>
            <a:r>
              <a:rPr lang="en-US" sz="2800" dirty="0"/>
              <a:t>Just choose good starting actions and act</a:t>
            </a:r>
          </a:p>
          <a:p>
            <a:r>
              <a:rPr lang="en-US" sz="2800" dirty="0"/>
              <a:t>Connect with others for support</a:t>
            </a:r>
          </a:p>
          <a:p>
            <a:r>
              <a:rPr lang="en-US" sz="2800" dirty="0"/>
              <a:t>Learn from initial actions and expand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EFADA-0454-A8C7-273F-A3AC5DE06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8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7D010-DB7E-7859-EA43-9CAD7A5AA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It’s About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3E81C-3D9B-7FC3-5724-1CF3BFC29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dirty="0"/>
              <a:t>“A lot of people are waiting for Martin Luther King or Mahatma Gandhi to come back – but they are gone. We are it. It is up to us. It is up to you.” </a:t>
            </a:r>
          </a:p>
          <a:p>
            <a:pPr marL="0" indent="0" algn="ctr">
              <a:buNone/>
            </a:pPr>
            <a:r>
              <a:rPr lang="en-US" sz="2800" dirty="0"/>
              <a:t>Marian Wright Edelman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97D09F-1C16-32C3-4C20-C69F14DA6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www.counteringracism.org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7235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59</TotalTime>
  <Words>443</Words>
  <Application>Microsoft Macintosh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Rockwell</vt:lpstr>
      <vt:lpstr>Wingdings</vt:lpstr>
      <vt:lpstr>Atlas</vt:lpstr>
      <vt:lpstr>PowerPoint Presentation</vt:lpstr>
      <vt:lpstr>Being an Anti-Racist</vt:lpstr>
      <vt:lpstr>Don’t Be a Bystander</vt:lpstr>
      <vt:lpstr>Getting in the Game</vt:lpstr>
      <vt:lpstr>Just Act</vt:lpstr>
      <vt:lpstr>Types of Action</vt:lpstr>
      <vt:lpstr>Levels of Action</vt:lpstr>
      <vt:lpstr>Beginning</vt:lpstr>
      <vt:lpstr>It’s About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 Barnhart</dc:creator>
  <cp:lastModifiedBy>Gordon Barnhart</cp:lastModifiedBy>
  <cp:revision>16</cp:revision>
  <dcterms:created xsi:type="dcterms:W3CDTF">2023-06-18T21:41:37Z</dcterms:created>
  <dcterms:modified xsi:type="dcterms:W3CDTF">2023-06-20T18:24:17Z</dcterms:modified>
</cp:coreProperties>
</file>