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7E617-2568-7F4F-962F-D2835C309AF0}" type="datetimeFigureOut">
              <a:rPr lang="en-US" smtClean="0"/>
              <a:t>6/26/23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78DF5-E339-3C44-AB20-19D1A40E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2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F7A324B-0064-3744-949D-30037F7DDF49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www.teenheroicjourney.org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1483-8C72-144A-9D9B-FDB8FFAEFEF6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www.teenheroicjourney.org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182A737-A734-6145-9B11-F5043C76637C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/>
              <a:t>www.teenheroicjourney.org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E529-09AE-3144-8A20-1E13D60B87A9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www.teenheroicjourney.org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EB3C541-4B03-8E46-BAA1-F36E3921629D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www.teenheroicjourney.org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46DF-DCD7-4E46-B81F-3E3B41418EA5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www.teenheroicjourney.org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ABB3-7F9C-E64A-80B7-31B5E2A3988E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www.teenheroicjourney.org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C7E4-9094-8842-A9BA-838861216CFC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www.teenheroicjourney.org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5944-CABC-1B47-AE26-F2B2C4B616B9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www.teenheroicjourney.org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8944A33-47B8-C44D-9579-1884443BA5E8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www.teenheroicjourney.org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757C-A3B8-164C-B8A6-40BDAB4A19A2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www.teenheroicjourney.org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CF21942-BF0B-624E-A14A-AB9BDBA77434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www.teenheroicjourney.org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B651A-8653-A7DD-7D4C-6EC35C0DA0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1BDA3-E9DE-A3AD-1F78-790CDE3152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Being Grounded to Counter Racism</a:t>
            </a:r>
          </a:p>
        </p:txBody>
      </p:sp>
      <p:pic>
        <p:nvPicPr>
          <p:cNvPr id="5" name="Picture 4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8A7125FE-E595-7FCC-F8A1-A9232AD687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8390" y="655595"/>
            <a:ext cx="4952911" cy="165097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12527A-7FE1-FE53-A430-E462DDC6B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www.teenheroicjourney.org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5501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</TotalTime>
  <Words>10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Gill Sans MT</vt:lpstr>
      <vt:lpstr>Wingdings 2</vt:lpstr>
      <vt:lpstr>Dividend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Barnhart</dc:creator>
  <cp:lastModifiedBy>Gordon Barnhart</cp:lastModifiedBy>
  <cp:revision>2</cp:revision>
  <dcterms:created xsi:type="dcterms:W3CDTF">2023-06-24T13:57:30Z</dcterms:created>
  <dcterms:modified xsi:type="dcterms:W3CDTF">2023-06-26T13:21:53Z</dcterms:modified>
</cp:coreProperties>
</file>